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8408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in Healthcare: Transforming Medicine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4180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Artificial intelligence (AI) is revolutionizing healthcare by improving diagnostics, treatment, and patient outcomes. This presentation explores AI applications, benefits, challenges, and future prospects in medicine.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66547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673090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648563"/>
            <a:ext cx="502253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by Lourdu Virgin Maria Paul Savariraj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3352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Enhancing Diagnostics Accuracy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17306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Medical Imaging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017306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algorithms detect diseases like cancer earlier from X-rays and MRIs.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200203" y="329124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937319" y="33691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Pathology Analysis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937319" y="3859530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tissue examination ensures more precise and faster results.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018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017306" y="5479733"/>
            <a:ext cx="28570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Predictive Analytics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017306" y="597015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models predict patient risks using historical data and symptoms.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05050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AI-Powered Personalized Treatment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Precision Medicine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Tailoring therapies based on genetic, lifestyle, and environmental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Drug Development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accelerates discovery of effective new drugs and reduces costs.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357985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Treatment Optimization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Adaptive treatment plans improve patient recovery and reduce side effects.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4731"/>
            <a:ext cx="7116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in Patient Monitoring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74331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2838331"/>
            <a:ext cx="344947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Continuous Monitoring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32874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Wearables track vital signs and detect abnormalities early.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8492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279940"/>
            <a:ext cx="300061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Remote Patient Care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477035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Telemedicine enabled by AI supports patients outside hospitals.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2653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572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Real-time Alerts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21196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sends immediate notifications for critical health changes.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563" y="880705"/>
            <a:ext cx="6998137" cy="652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in AI Adoption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17563" y="1846898"/>
            <a:ext cx="7681674" cy="1218843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4018" y="2063353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Privacy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4018" y="2514957"/>
            <a:ext cx="72487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Ensuring patient confidentiality while processing sensitive information.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217563" y="3274576"/>
            <a:ext cx="7681674" cy="1218843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434018" y="3491032"/>
            <a:ext cx="2611517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Algorithm Bias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434018" y="3942636"/>
            <a:ext cx="72487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Addressing biases to prevent disparities in healthcare delivery.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217563" y="4702254"/>
            <a:ext cx="7681674" cy="1218843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4018" y="4918710"/>
            <a:ext cx="2761536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Regulatory Approval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34018" y="5370314"/>
            <a:ext cx="72487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Meeting stringent standards for safety and efficacy in medical AI.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217563" y="6129933"/>
            <a:ext cx="7681674" cy="1218843"/>
          </a:xfrm>
          <a:prstGeom prst="roundRect">
            <a:avLst>
              <a:gd name="adj" fmla="val 719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34018" y="6346388"/>
            <a:ext cx="3159681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Integration Complexity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6434018" y="6797993"/>
            <a:ext cx="7248763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Incorporating AI smoothly into existing healthcare workflows.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342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Prospects of AI in Healthcare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91947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790373" y="31919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Advanced Robotics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90373" y="3682365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Enhancing precision in surgeries and rehabilitation processes.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620351" y="4272082"/>
            <a:ext cx="170021" cy="1216223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130534" y="4272082"/>
            <a:ext cx="38238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AI-Driven Drug Discovery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130534" y="4762500"/>
            <a:ext cx="6706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Shortening development timelines with complex molecule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960632" y="5715119"/>
            <a:ext cx="170021" cy="853321"/>
          </a:xfrm>
          <a:prstGeom prst="roundRect">
            <a:avLst>
              <a:gd name="adj" fmla="val 56033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470815" y="5715119"/>
            <a:ext cx="46359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Population Health Management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470815" y="6205538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Predicting epidemics and improving public health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2321" y="371118"/>
            <a:ext cx="5939909" cy="4217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Success Stories of AI in Healthcare</a:t>
            </a:r>
            <a:endParaRPr lang="en-US" sz="26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321" y="1062752"/>
            <a:ext cx="3374231" cy="20853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15264" y="1062752"/>
            <a:ext cx="1999417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Lung Cancer Detection</a:t>
            </a: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4015264" y="1354574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algorithms increase early diagnosis rates significantly.</a:t>
            </a:r>
            <a:endParaRPr lang="en-US" sz="10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1" y="3418046"/>
            <a:ext cx="3374231" cy="20853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015264" y="3418046"/>
            <a:ext cx="1687116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Robotic Surgery</a:t>
            </a:r>
            <a:endParaRPr lang="en-US" sz="1300" dirty="0"/>
          </a:p>
        </p:txBody>
      </p:sp>
      <p:sp>
        <p:nvSpPr>
          <p:cNvPr id="8" name="Text 4"/>
          <p:cNvSpPr/>
          <p:nvPr/>
        </p:nvSpPr>
        <p:spPr>
          <a:xfrm>
            <a:off x="4015264" y="3709868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Minimally invasive procedures with AI improve recovery times.</a:t>
            </a:r>
            <a:endParaRPr lang="en-US" sz="10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21" y="5773341"/>
            <a:ext cx="3374231" cy="208538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15264" y="5773341"/>
            <a:ext cx="1932980" cy="210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Diabetes Management</a:t>
            </a:r>
            <a:endParaRPr lang="en-US" sz="1300" dirty="0"/>
          </a:p>
        </p:txBody>
      </p:sp>
      <p:sp>
        <p:nvSpPr>
          <p:cNvPr id="11" name="Text 6"/>
          <p:cNvSpPr/>
          <p:nvPr/>
        </p:nvSpPr>
        <p:spPr>
          <a:xfrm>
            <a:off x="4015264" y="6065163"/>
            <a:ext cx="10142815" cy="215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AI-enabled glucose monitoring improves daily disease control.</a:t>
            </a:r>
            <a:endParaRPr lang="en-US" sz="10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Takeaways &amp; Next Steps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Embrace AI Tools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Adopt AI to enhance care quality and efficiency.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Address Challenges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on ethics, privacy, and bias mitigation.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Invest in Training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Educate healthcare staff on AI capabilities and use.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3773329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Collaborate for Innovation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 across disciplines to accelerate AI adoption.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2025-05-23T08:25:18Z</dcterms:created>
  <dcterms:modified xsi:type="dcterms:W3CDTF">2025-05-23T08:25:18Z</dcterms:modified>
</cp:coreProperties>
</file>